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64" r:id="rId15"/>
    <p:sldId id="271" r:id="rId16"/>
    <p:sldId id="272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29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68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5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51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99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88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30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66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78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78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2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D6C29-C81A-49A2-AA7B-D7E29BBE80EC}" type="datetimeFigureOut">
              <a:rPr lang="pt-BR" smtClean="0"/>
              <a:t>28/08/2015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6629-8BF9-41A5-A259-9544A2D14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18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E:\LUTO\SE UM DIA EU FOR EMBORA\Digitalizar Imagem 2015-08-14 11-09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52538"/>
            <a:ext cx="9144000" cy="893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290" name="Picture 2" descr="E:\LUTO\SE UM DIA EU FOR EMBORA\Digitalizar Imagem 2015-08-14 11-00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8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E:\LUTO\SE UM DIA EU FOR EMBORA\Digitalizar Imagem 2015-08-14 11-01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9144000" cy="68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4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4338" name="Picture 2" descr="E:\LUTO\SE UM DIA EU FOR EMBORA\Digitalizar Imagem 2015-08-14 11-02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 descr="E:\LUTO\SE UM DIA EU FOR EMBORA\Digitalizar Imagem 2015-08-14 11-03-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E:\LUTO\SE UM DIA EU FOR EMBORA\Digitalizar Imagem 2015-08-14 11-04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6386" name="Picture 2" descr="E:\LUTO\SE UM DIA EU FOR EMBORA\Digitalizar Imagem 2015-08-14 11-05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7410" name="Picture 2" descr="E:\LUTO\SE UM DIA EU FOR EMBORA\Digitalizar Imagem 2015-08-14 11-06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E:\LUTO\SE UM DIA EU FOR EMBORA\Digitalizar Imagem 2015-08-14 10-54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E:\LUTO\SE UM DIA EU FOR EMBORA\Digitalizar Imagem 2015-08-14 10-55-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1266" name="Picture 2" descr="E:\LUTO\SE UM DIA EU FOR EMBORA\Digitalizar Imagem 2015-08-14 10-52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E:\LUTO\SE UM DIA EU FOR EMBORA\Digitalizar Imagem 2015-08-14 10-56-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1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E:\LUTO\SE UM DIA EU FOR EMBORA\Digitalizar Imagem 2015-08-14 10-57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E:\LUTO\SE UM DIA EU FOR EMBORA\Digitalizar Imagem 2015-08-14 10-57-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2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E:\LUTO\SE UM DIA EU FOR EMBORA\Digitalizar Imagem 2015-08-14 10-58-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E:\LUTO\SE UM DIA EU FOR EMBORA\Digitalizar Imagem 2015-08-14 10-59-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Apresentação na tela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Lucena Motta</dc:creator>
  <cp:lastModifiedBy>Carolina Lucena Motta</cp:lastModifiedBy>
  <cp:revision>3</cp:revision>
  <dcterms:created xsi:type="dcterms:W3CDTF">2015-08-28T19:30:09Z</dcterms:created>
  <dcterms:modified xsi:type="dcterms:W3CDTF">2015-08-28T19:55:42Z</dcterms:modified>
</cp:coreProperties>
</file>